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44" r:id="rId51"/>
    <p:sldId id="346" r:id="rId52"/>
    <p:sldId id="347" r:id="rId53"/>
    <p:sldId id="348" r:id="rId54"/>
    <p:sldId id="349" r:id="rId55"/>
    <p:sldId id="316" r:id="rId56"/>
    <p:sldId id="319" r:id="rId57"/>
    <p:sldId id="320" r:id="rId58"/>
    <p:sldId id="317" r:id="rId59"/>
    <p:sldId id="321" r:id="rId60"/>
    <p:sldId id="322" r:id="rId61"/>
    <p:sldId id="323" r:id="rId62"/>
    <p:sldId id="324" r:id="rId63"/>
    <p:sldId id="325" r:id="rId64"/>
    <p:sldId id="318" r:id="rId65"/>
    <p:sldId id="326" r:id="rId66"/>
    <p:sldId id="350" r:id="rId67"/>
    <p:sldId id="351" r:id="rId68"/>
    <p:sldId id="327" r:id="rId69"/>
    <p:sldId id="328" r:id="rId70"/>
    <p:sldId id="329" r:id="rId71"/>
    <p:sldId id="330" r:id="rId72"/>
    <p:sldId id="331" r:id="rId73"/>
    <p:sldId id="333" r:id="rId74"/>
    <p:sldId id="334" r:id="rId75"/>
    <p:sldId id="335" r:id="rId76"/>
    <p:sldId id="336" r:id="rId77"/>
    <p:sldId id="337" r:id="rId78"/>
    <p:sldId id="340" r:id="rId79"/>
    <p:sldId id="339" r:id="rId80"/>
    <p:sldId id="341" r:id="rId81"/>
    <p:sldId id="342" r:id="rId82"/>
    <p:sldId id="352" r:id="rId83"/>
    <p:sldId id="343"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D6D7"/>
    <a:srgbClr val="3C989A"/>
    <a:srgbClr val="46B2B5"/>
    <a:srgbClr val="FF0000"/>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94660"/>
  </p:normalViewPr>
  <p:slideViewPr>
    <p:cSldViewPr snapToGrid="0">
      <p:cViewPr varScale="1">
        <p:scale>
          <a:sx n="68" d="100"/>
          <a:sy n="68"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grpSp>
        <p:nvGrpSpPr>
          <p:cNvPr id="20" name="グループ化 19">
            <a:extLst>
              <a:ext uri="{FF2B5EF4-FFF2-40B4-BE49-F238E27FC236}">
                <a16:creationId xmlns:a16="http://schemas.microsoft.com/office/drawing/2014/main" id="{86B6F907-30D1-B4C3-4D96-E87DAF4209E1}"/>
              </a:ext>
            </a:extLst>
          </p:cNvPr>
          <p:cNvGrpSpPr/>
          <p:nvPr/>
        </p:nvGrpSpPr>
        <p:grpSpPr>
          <a:xfrm>
            <a:off x="5286225" y="1687993"/>
            <a:ext cx="1329557" cy="1617786"/>
            <a:chOff x="3994134" y="2898289"/>
            <a:chExt cx="1329557" cy="1617786"/>
          </a:xfrm>
        </p:grpSpPr>
        <p:sp>
          <p:nvSpPr>
            <p:cNvPr id="15" name="四角形: メモ 14">
              <a:extLst>
                <a:ext uri="{FF2B5EF4-FFF2-40B4-BE49-F238E27FC236}">
                  <a16:creationId xmlns:a16="http://schemas.microsoft.com/office/drawing/2014/main" id="{DAF5FFAA-BAE4-D5E2-CB4F-39283E279CA7}"/>
                </a:ext>
              </a:extLst>
            </p:cNvPr>
            <p:cNvSpPr/>
            <p:nvPr/>
          </p:nvSpPr>
          <p:spPr>
            <a:xfrm rot="10800000" flipH="1">
              <a:off x="4149297" y="2912831"/>
              <a:ext cx="1174394" cy="1547446"/>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フローチャート: カード 4">
              <a:extLst>
                <a:ext uri="{FF2B5EF4-FFF2-40B4-BE49-F238E27FC236}">
                  <a16:creationId xmlns:a16="http://schemas.microsoft.com/office/drawing/2014/main" id="{42530144-1F10-670B-2D7B-B82DE17D151A}"/>
                </a:ext>
              </a:extLst>
            </p:cNvPr>
            <p:cNvSpPr/>
            <p:nvPr/>
          </p:nvSpPr>
          <p:spPr>
            <a:xfrm flipH="1">
              <a:off x="3994134" y="2898289"/>
              <a:ext cx="1280160" cy="1617786"/>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file1</a:t>
              </a:r>
              <a:endParaRPr kumimoji="1" lang="ja-JP" altLang="en-US" dirty="0"/>
            </a:p>
          </p:txBody>
        </p:sp>
      </p:grpSp>
      <p:grpSp>
        <p:nvGrpSpPr>
          <p:cNvPr id="21" name="グループ化 20">
            <a:extLst>
              <a:ext uri="{FF2B5EF4-FFF2-40B4-BE49-F238E27FC236}">
                <a16:creationId xmlns:a16="http://schemas.microsoft.com/office/drawing/2014/main" id="{3EEAA329-5C48-0964-EA9A-65AC1A847650}"/>
              </a:ext>
            </a:extLst>
          </p:cNvPr>
          <p:cNvGrpSpPr/>
          <p:nvPr/>
        </p:nvGrpSpPr>
        <p:grpSpPr>
          <a:xfrm>
            <a:off x="5363806" y="4361114"/>
            <a:ext cx="1329557" cy="1617786"/>
            <a:chOff x="3994134" y="2898289"/>
            <a:chExt cx="1329557" cy="1617786"/>
          </a:xfrm>
        </p:grpSpPr>
        <p:sp>
          <p:nvSpPr>
            <p:cNvPr id="22" name="四角形: メモ 21">
              <a:extLst>
                <a:ext uri="{FF2B5EF4-FFF2-40B4-BE49-F238E27FC236}">
                  <a16:creationId xmlns:a16="http://schemas.microsoft.com/office/drawing/2014/main" id="{08241F82-19C8-89AE-736A-DD9625D79637}"/>
                </a:ext>
              </a:extLst>
            </p:cNvPr>
            <p:cNvSpPr/>
            <p:nvPr/>
          </p:nvSpPr>
          <p:spPr>
            <a:xfrm rot="10800000" flipH="1">
              <a:off x="4149297" y="2912831"/>
              <a:ext cx="1174394" cy="1547446"/>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フローチャート: カード 22">
              <a:extLst>
                <a:ext uri="{FF2B5EF4-FFF2-40B4-BE49-F238E27FC236}">
                  <a16:creationId xmlns:a16="http://schemas.microsoft.com/office/drawing/2014/main" id="{91BA3AFE-03B7-DC25-350F-3AB8695A5320}"/>
                </a:ext>
              </a:extLst>
            </p:cNvPr>
            <p:cNvSpPr/>
            <p:nvPr/>
          </p:nvSpPr>
          <p:spPr>
            <a:xfrm flipH="1">
              <a:off x="3994134" y="2898289"/>
              <a:ext cx="1280160" cy="1617786"/>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file2</a:t>
              </a:r>
              <a:endParaRPr kumimoji="1" lang="ja-JP" altLang="en-US" dirty="0"/>
            </a:p>
          </p:txBody>
        </p:sp>
      </p:grpSp>
      <p:sp>
        <p:nvSpPr>
          <p:cNvPr id="24" name="矢印: 右 23">
            <a:extLst>
              <a:ext uri="{FF2B5EF4-FFF2-40B4-BE49-F238E27FC236}">
                <a16:creationId xmlns:a16="http://schemas.microsoft.com/office/drawing/2014/main" id="{641ACC56-DCAF-5584-FE46-16402AEB22F7}"/>
              </a:ext>
            </a:extLst>
          </p:cNvPr>
          <p:cNvSpPr/>
          <p:nvPr/>
        </p:nvSpPr>
        <p:spPr>
          <a:xfrm rot="19386440">
            <a:off x="3629452" y="2539365"/>
            <a:ext cx="1335670" cy="10202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42B3F8C8-5A5B-CE59-775E-2DA2F3245D85}"/>
              </a:ext>
            </a:extLst>
          </p:cNvPr>
          <p:cNvSpPr/>
          <p:nvPr/>
        </p:nvSpPr>
        <p:spPr>
          <a:xfrm rot="2082278">
            <a:off x="3766994" y="4162532"/>
            <a:ext cx="1335670" cy="10202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C4C8F14F-9B72-0569-4362-82B8F445F99D}"/>
              </a:ext>
            </a:extLst>
          </p:cNvPr>
          <p:cNvGrpSpPr/>
          <p:nvPr/>
        </p:nvGrpSpPr>
        <p:grpSpPr>
          <a:xfrm>
            <a:off x="845788" y="3112387"/>
            <a:ext cx="2319443" cy="1856449"/>
            <a:chOff x="845788" y="3112387"/>
            <a:chExt cx="2319443" cy="1856449"/>
          </a:xfrm>
        </p:grpSpPr>
        <p:sp>
          <p:nvSpPr>
            <p:cNvPr id="32" name="フリーフォーム: 図形 31">
              <a:extLst>
                <a:ext uri="{FF2B5EF4-FFF2-40B4-BE49-F238E27FC236}">
                  <a16:creationId xmlns:a16="http://schemas.microsoft.com/office/drawing/2014/main" id="{8BB9DB11-BB53-F030-89B9-43D7D0244A17}"/>
                </a:ext>
              </a:extLst>
            </p:cNvPr>
            <p:cNvSpPr/>
            <p:nvPr/>
          </p:nvSpPr>
          <p:spPr>
            <a:xfrm>
              <a:off x="1137908" y="4740196"/>
              <a:ext cx="1678930" cy="228640"/>
            </a:xfrm>
            <a:custGeom>
              <a:avLst/>
              <a:gdLst>
                <a:gd name="connsiteX0" fmla="*/ 839465 w 1678930"/>
                <a:gd name="connsiteY0" fmla="*/ 0 h 233902"/>
                <a:gd name="connsiteX1" fmla="*/ 1678930 w 1678930"/>
                <a:gd name="connsiteY1" fmla="*/ 221480 h 233902"/>
                <a:gd name="connsiteX2" fmla="*/ 1674184 w 1678930"/>
                <a:gd name="connsiteY2" fmla="*/ 233902 h 233902"/>
                <a:gd name="connsiteX3" fmla="*/ 4746 w 1678930"/>
                <a:gd name="connsiteY3" fmla="*/ 233902 h 233902"/>
                <a:gd name="connsiteX4" fmla="*/ 0 w 1678930"/>
                <a:gd name="connsiteY4" fmla="*/ 221480 h 233902"/>
                <a:gd name="connsiteX5" fmla="*/ 839465 w 1678930"/>
                <a:gd name="connsiteY5" fmla="*/ 0 h 23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930" h="233902">
                  <a:moveTo>
                    <a:pt x="839465" y="0"/>
                  </a:moveTo>
                  <a:cubicBezTo>
                    <a:pt x="1303089" y="0"/>
                    <a:pt x="1678930" y="99160"/>
                    <a:pt x="1678930" y="221480"/>
                  </a:cubicBezTo>
                  <a:lnTo>
                    <a:pt x="1674184" y="233902"/>
                  </a:lnTo>
                  <a:lnTo>
                    <a:pt x="4746" y="233902"/>
                  </a:lnTo>
                  <a:lnTo>
                    <a:pt x="0" y="221480"/>
                  </a:lnTo>
                  <a:cubicBezTo>
                    <a:pt x="0" y="99160"/>
                    <a:pt x="375841" y="0"/>
                    <a:pt x="839465" y="0"/>
                  </a:cubicBezTo>
                  <a:close/>
                </a:path>
              </a:pathLst>
            </a:cu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81BBBDAF-676B-9DA9-97E8-8CD864246EE2}"/>
                </a:ext>
              </a:extLst>
            </p:cNvPr>
            <p:cNvSpPr/>
            <p:nvPr/>
          </p:nvSpPr>
          <p:spPr>
            <a:xfrm>
              <a:off x="1533144" y="4249736"/>
              <a:ext cx="901983" cy="646984"/>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C99F7650-CCE6-9B42-97D0-453B8E58BEC3}"/>
                </a:ext>
              </a:extLst>
            </p:cNvPr>
            <p:cNvSpPr/>
            <p:nvPr/>
          </p:nvSpPr>
          <p:spPr>
            <a:xfrm>
              <a:off x="845788" y="3112387"/>
              <a:ext cx="2319443" cy="1491995"/>
            </a:xfrm>
            <a:prstGeom prst="rect">
              <a:avLst/>
            </a:prstGeom>
            <a:solidFill>
              <a:schemeClr val="accent3"/>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直角三角形 27">
              <a:extLst>
                <a:ext uri="{FF2B5EF4-FFF2-40B4-BE49-F238E27FC236}">
                  <a16:creationId xmlns:a16="http://schemas.microsoft.com/office/drawing/2014/main" id="{DD8F7FDC-588F-4BF9-C57B-F75FC0C8EC3C}"/>
                </a:ext>
              </a:extLst>
            </p:cNvPr>
            <p:cNvSpPr/>
            <p:nvPr/>
          </p:nvSpPr>
          <p:spPr>
            <a:xfrm rot="5400000">
              <a:off x="944700" y="3268130"/>
              <a:ext cx="966417" cy="901983"/>
            </a:xfrm>
            <a:prstGeom prst="rtTriangle">
              <a:avLst/>
            </a:prstGeom>
            <a:solidFill>
              <a:srgbClr val="99D6D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34" name="思考の吹き出し: 雲形 33">
            <a:extLst>
              <a:ext uri="{FF2B5EF4-FFF2-40B4-BE49-F238E27FC236}">
                <a16:creationId xmlns:a16="http://schemas.microsoft.com/office/drawing/2014/main" id="{EDE08CDA-731E-6C7F-7BBF-FD8BD20B1333}"/>
              </a:ext>
            </a:extLst>
          </p:cNvPr>
          <p:cNvSpPr/>
          <p:nvPr/>
        </p:nvSpPr>
        <p:spPr>
          <a:xfrm>
            <a:off x="1557567" y="1627859"/>
            <a:ext cx="2152375" cy="1067146"/>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cd </a:t>
            </a:r>
            <a:r>
              <a:rPr kumimoji="1" lang="en-US" altLang="ja-JP" dirty="0" err="1"/>
              <a:t>Desctop</a:t>
            </a:r>
            <a:endParaRPr kumimoji="1" lang="ja-JP" altLang="en-US" dirty="0"/>
          </a:p>
        </p:txBody>
      </p:sp>
      <p:sp>
        <p:nvSpPr>
          <p:cNvPr id="35" name="思考の吹き出し: 雲形 34">
            <a:extLst>
              <a:ext uri="{FF2B5EF4-FFF2-40B4-BE49-F238E27FC236}">
                <a16:creationId xmlns:a16="http://schemas.microsoft.com/office/drawing/2014/main" id="{3BC9DDA5-509D-658B-78CD-1AC60410F2F7}"/>
              </a:ext>
            </a:extLst>
          </p:cNvPr>
          <p:cNvSpPr/>
          <p:nvPr/>
        </p:nvSpPr>
        <p:spPr>
          <a:xfrm>
            <a:off x="6566385" y="835125"/>
            <a:ext cx="2152375" cy="1067146"/>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cd </a:t>
            </a:r>
            <a:r>
              <a:rPr kumimoji="1" lang="en-US" altLang="ja-JP" dirty="0" err="1"/>
              <a:t>Desctop</a:t>
            </a:r>
            <a:r>
              <a:rPr kumimoji="1" lang="en-US" altLang="ja-JP" dirty="0"/>
              <a:t>/file1</a:t>
            </a:r>
            <a:endParaRPr kumimoji="1" lang="ja-JP" altLang="en-US" dirty="0"/>
          </a:p>
        </p:txBody>
      </p:sp>
      <p:sp>
        <p:nvSpPr>
          <p:cNvPr id="36" name="思考の吹き出し: 雲形 35">
            <a:extLst>
              <a:ext uri="{FF2B5EF4-FFF2-40B4-BE49-F238E27FC236}">
                <a16:creationId xmlns:a16="http://schemas.microsoft.com/office/drawing/2014/main" id="{E67C80FE-6B75-C7CC-1919-4A8490FEEF24}"/>
              </a:ext>
            </a:extLst>
          </p:cNvPr>
          <p:cNvSpPr/>
          <p:nvPr/>
        </p:nvSpPr>
        <p:spPr>
          <a:xfrm>
            <a:off x="6541687" y="3188524"/>
            <a:ext cx="2152375" cy="1067146"/>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cd </a:t>
            </a:r>
            <a:r>
              <a:rPr kumimoji="1" lang="en-US" altLang="ja-JP" dirty="0" err="1"/>
              <a:t>Desctop</a:t>
            </a:r>
            <a:r>
              <a:rPr kumimoji="1" lang="en-US" altLang="ja-JP" dirty="0"/>
              <a:t>/file2</a:t>
            </a:r>
            <a:endParaRPr kumimoji="1" lang="ja-JP" altLang="en-US" dirty="0"/>
          </a:p>
        </p:txBody>
      </p:sp>
    </p:spTree>
    <p:extLst>
      <p:ext uri="{BB962C8B-B14F-4D97-AF65-F5344CB8AC3E}">
        <p14:creationId xmlns:p14="http://schemas.microsoft.com/office/powerpoint/2010/main" val="193645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2882</TotalTime>
  <Words>3410</Words>
  <Application>Microsoft Office PowerPoint</Application>
  <PresentationFormat>ワイド画面</PresentationFormat>
  <Paragraphs>416</Paragraphs>
  <Slides>83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83</vt:i4>
      </vt:variant>
    </vt:vector>
  </HeadingPairs>
  <TitlesOfParts>
    <vt:vector size="88"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67</cp:revision>
  <dcterms:created xsi:type="dcterms:W3CDTF">2023-03-20T23:59:48Z</dcterms:created>
  <dcterms:modified xsi:type="dcterms:W3CDTF">2023-07-05T04:53:56Z</dcterms:modified>
</cp:coreProperties>
</file>